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730"/>
  </p:normalViewPr>
  <p:slideViewPr>
    <p:cSldViewPr snapToGrid="0" snapToObjects="1">
      <p:cViewPr varScale="1">
        <p:scale>
          <a:sx n="78" d="100"/>
          <a:sy n="78" d="100"/>
        </p:scale>
        <p:origin x="82" y="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ACE1EB-92AC-43A6-ADC9-B15B45242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9D961-75AE-4052-8FCD-81EEA95840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2E502-9E58-49C4-A0A2-AC8B4298D317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33FB35-0705-43F1-8C73-2710555DB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7CEC2D-8BF5-4F50-A290-21FC226BE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C1C0C-90BB-4E52-BEFE-4B2B4AD13D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39C3-E205-4F12-9350-0BB694A20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2C4E7-972A-4C49-ABC3-BBF4FE7479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46A5-A6A7-1E44-BE49-5AD105A5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C5500-C620-FC46-BEEE-4B061986F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195A-E2B9-B14A-9031-5ABD7E23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5502-A445-AE48-96CA-E58074FB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63BA-9342-1B47-AA20-F9C46CA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7130-1472-E749-AE67-29093543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699F-A3F6-B241-A5EF-D71684DC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7325-91E8-AB42-AB75-355DC75B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C172-A6D0-A943-B1C9-5138FC96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2045-A53E-C947-853F-600F460B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B7E96-F71A-744E-8449-C33AB103E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60163-8A63-C743-97A3-494FDB628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8D23-53A2-2F48-B961-F9819CBB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DFFE-82D6-4F44-9F5E-B6AA946D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6F57-3D07-054E-9218-242B0C5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D1C0-7392-AD42-BEE5-5FB37D01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9280-78E9-494A-ACF8-E8B5DD35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EE0-13DC-AE4D-B7D3-36F4C07B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C130-AF4A-E44F-B24B-32E62DC1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0697-9E9B-E44C-8634-34B4762C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FF88-1251-3D46-B83C-94692584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51724-7D3C-C141-A226-2F643AF2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E19C9-5258-5141-940D-BC7F3FC4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406-C08E-F24C-A2C6-DA9BF597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AD2E-9524-5E4D-82A1-E4A193B8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4F1A-6D1A-0E43-A31A-81153D42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BFE4-E410-E84D-94F8-1D63D1D2C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C38DB-7725-4A47-88E0-7FD2F627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94C5-9DAC-674A-A52A-C8A09156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CBDA-6F8B-4D45-9F7E-0EF39415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312CB-D3D5-C941-9262-D52FCB2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8446-7915-5541-B76D-206FDFE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C931-2415-A34F-9A1A-C1CEA151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E32C-6BE1-094D-B049-BF1A05DD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28B5E-671C-2A44-86EE-5B14A46B7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CD221-96C6-E849-8E49-AB6D1816B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0545-E5FC-6840-A5CB-8537E6DA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EC0C-8A3A-6F44-90CF-63554E3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04CB2-09FE-014E-B902-7EEBDADA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45F5-DB21-8443-A157-71B3B90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458D3-CB07-9041-8C8B-4842782A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13AA5-3ED8-4F45-9962-B7BF1F92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9CA3C-CBF9-8B45-AD05-D8478997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DFAA-970D-BF45-8752-FDED55D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D0C1-3309-3549-BE57-6E0D37ED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2E30-733C-0A48-8C3A-D9CCBB89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BCFD-56D4-5543-B1CC-0618C015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4389-8B9F-3540-91FA-775C34C9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538EF-35E1-D04E-B7E6-4B704CCA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A718-746B-E541-9193-42E21DDC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88EC1-A3F7-9044-96DB-5FA4130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0E1B-0488-D640-823F-82433534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1BB-726C-EE46-B666-5DBB5FF7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32C7E-612B-A045-A430-67F8E92A9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49C0E-2733-7C48-ACC1-870D9EA8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9C16-7981-3E49-9306-65DDB20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83C7-9172-5F48-A744-BBEE4EB9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62C6-CAE2-AD4F-8D49-7571B58C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BE14F-A003-434A-9AFB-01AB491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E01EE-920B-DD45-B6DE-B4F128203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4D59-047F-D94F-8FE4-52899BA3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73CC-0D7B-284C-8491-3B573737FE12}" type="datetimeFigureOut">
              <a:rPr lang="en-US" smtClean="0"/>
              <a:t>8/10/2018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BC73-A5FE-E446-A6B3-2B4129447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DA7F-9EFA-2E4C-AA31-4403A98A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B9C9CD-0141-CB4D-8B25-F018CE514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749300"/>
            <a:ext cx="95250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177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thumbtack">
            <a:extLst>
              <a:ext uri="{FF2B5EF4-FFF2-40B4-BE49-F238E27FC236}">
                <a16:creationId xmlns:a16="http://schemas.microsoft.com/office/drawing/2014/main" id="{BE9EF32B-8E6C-404A-8BA1-BDB15420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09295" y="1474907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4E8925-8865-4829-9949-7D2CD4BD77C7}"/>
              </a:ext>
            </a:extLst>
          </p:cNvPr>
          <p:cNvSpPr/>
          <p:nvPr/>
        </p:nvSpPr>
        <p:spPr>
          <a:xfrm>
            <a:off x="9244395" y="1642534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potted plant">
            <a:extLst>
              <a:ext uri="{FF2B5EF4-FFF2-40B4-BE49-F238E27FC236}">
                <a16:creationId xmlns:a16="http://schemas.microsoft.com/office/drawing/2014/main" id="{6038A63B-1697-4A48-BF0C-CC1B52A1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foldable chair">
            <a:extLst>
              <a:ext uri="{FF2B5EF4-FFF2-40B4-BE49-F238E27FC236}">
                <a16:creationId xmlns:a16="http://schemas.microsoft.com/office/drawing/2014/main" id="{059836B3-25C6-4077-9ED9-117F5ED0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2008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stack of books">
            <a:extLst>
              <a:ext uri="{FF2B5EF4-FFF2-40B4-BE49-F238E27FC236}">
                <a16:creationId xmlns:a16="http://schemas.microsoft.com/office/drawing/2014/main" id="{816866DD-0624-4116-805A-B35B65C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08" y="4595238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inderblocks">
            <a:extLst>
              <a:ext uri="{FF2B5EF4-FFF2-40B4-BE49-F238E27FC236}">
                <a16:creationId xmlns:a16="http://schemas.microsoft.com/office/drawing/2014/main" id="{EE9BC024-927A-4490-B725-DCA96450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FD6BE-89A8-4776-8767-C2A65651FC91}"/>
              </a:ext>
            </a:extLst>
          </p:cNvPr>
          <p:cNvSpPr/>
          <p:nvPr/>
        </p:nvSpPr>
        <p:spPr>
          <a:xfrm rot="15988238" flipV="1">
            <a:off x="8504038" y="3414932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Image result for ruler">
            <a:extLst>
              <a:ext uri="{FF2B5EF4-FFF2-40B4-BE49-F238E27FC236}">
                <a16:creationId xmlns:a16="http://schemas.microsoft.com/office/drawing/2014/main" id="{451C89E0-E830-4815-A69B-A57E531B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4891" y="4038982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ruler">
            <a:extLst>
              <a:ext uri="{FF2B5EF4-FFF2-40B4-BE49-F238E27FC236}">
                <a16:creationId xmlns:a16="http://schemas.microsoft.com/office/drawing/2014/main" id="{130640EC-C455-4DA4-BE1E-665AD746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37498" y="2291356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ruler">
            <a:extLst>
              <a:ext uri="{FF2B5EF4-FFF2-40B4-BE49-F238E27FC236}">
                <a16:creationId xmlns:a16="http://schemas.microsoft.com/office/drawing/2014/main" id="{A8E4EBB9-0680-44B2-B7D9-87087B26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1172" y="3161459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483511C-B510-447F-BE09-596D53B7E0AF}"/>
              </a:ext>
            </a:extLst>
          </p:cNvPr>
          <p:cNvSpPr/>
          <p:nvPr/>
        </p:nvSpPr>
        <p:spPr>
          <a:xfrm rot="20235514" flipV="1">
            <a:off x="10114888" y="2142472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33C28E-D08F-4826-BA9D-78DA49AAB745}"/>
              </a:ext>
            </a:extLst>
          </p:cNvPr>
          <p:cNvSpPr/>
          <p:nvPr/>
        </p:nvSpPr>
        <p:spPr>
          <a:xfrm rot="20235514" flipV="1">
            <a:off x="10114887" y="3023686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D81548-B51D-471A-B049-4CE175402FC8}"/>
              </a:ext>
            </a:extLst>
          </p:cNvPr>
          <p:cNvSpPr/>
          <p:nvPr/>
        </p:nvSpPr>
        <p:spPr>
          <a:xfrm rot="20235514" flipV="1">
            <a:off x="10121746" y="3892418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hat drawing">
            <a:extLst>
              <a:ext uri="{FF2B5EF4-FFF2-40B4-BE49-F238E27FC236}">
                <a16:creationId xmlns:a16="http://schemas.microsoft.com/office/drawing/2014/main" id="{DC66F50E-801D-4BFC-B6FE-E9053069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6241">
            <a:off x="10025377" y="2370377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1CCF7-D5C3-4874-8283-28BC45452F55}"/>
              </a:ext>
            </a:extLst>
          </p:cNvPr>
          <p:cNvSpPr/>
          <p:nvPr/>
        </p:nvSpPr>
        <p:spPr>
          <a:xfrm rot="20235514" flipV="1">
            <a:off x="10150818" y="2282059"/>
            <a:ext cx="207175" cy="64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thumbtack">
            <a:extLst>
              <a:ext uri="{FF2B5EF4-FFF2-40B4-BE49-F238E27FC236}">
                <a16:creationId xmlns:a16="http://schemas.microsoft.com/office/drawing/2014/main" id="{F87D7E84-DAE9-4F60-A5FC-E60F073E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57041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5C5B81-E7AC-4FC0-9DE7-98B84F21814F}"/>
              </a:ext>
            </a:extLst>
          </p:cNvPr>
          <p:cNvSpPr/>
          <p:nvPr/>
        </p:nvSpPr>
        <p:spPr>
          <a:xfrm>
            <a:off x="9292141" y="1748819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8" name="Picture 2" descr="Image result for cartoon potted plant">
            <a:extLst>
              <a:ext uri="{FF2B5EF4-FFF2-40B4-BE49-F238E27FC236}">
                <a16:creationId xmlns:a16="http://schemas.microsoft.com/office/drawing/2014/main" id="{D6BB5509-510D-4BC7-859F-CAEE44A2E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2" descr="Image result for cartoon potted plant">
            <a:extLst>
              <a:ext uri="{FF2B5EF4-FFF2-40B4-BE49-F238E27FC236}">
                <a16:creationId xmlns:a16="http://schemas.microsoft.com/office/drawing/2014/main" id="{84457654-D0AB-46CC-BB59-7D494FE8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6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artoon foldable chair">
            <a:extLst>
              <a:ext uri="{FF2B5EF4-FFF2-40B4-BE49-F238E27FC236}">
                <a16:creationId xmlns:a16="http://schemas.microsoft.com/office/drawing/2014/main" id="{B1524C13-D1EC-444F-BBFC-1175120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9256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62" y="4447212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tack of books">
            <a:extLst>
              <a:ext uri="{FF2B5EF4-FFF2-40B4-BE49-F238E27FC236}">
                <a16:creationId xmlns:a16="http://schemas.microsoft.com/office/drawing/2014/main" id="{46045B6F-38D2-4386-B9CD-2A82485C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22" y="3555796"/>
            <a:ext cx="385655" cy="4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cinderblocks">
            <a:extLst>
              <a:ext uri="{FF2B5EF4-FFF2-40B4-BE49-F238E27FC236}">
                <a16:creationId xmlns:a16="http://schemas.microsoft.com/office/drawing/2014/main" id="{2F9DDEE5-1493-4A02-BDB9-BF780D2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B7358-90F0-4BC7-9847-53F1573E266D}"/>
              </a:ext>
            </a:extLst>
          </p:cNvPr>
          <p:cNvSpPr/>
          <p:nvPr/>
        </p:nvSpPr>
        <p:spPr>
          <a:xfrm rot="21407417" flipV="1">
            <a:off x="8818474" y="1600450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ruler">
            <a:extLst>
              <a:ext uri="{FF2B5EF4-FFF2-40B4-BE49-F238E27FC236}">
                <a16:creationId xmlns:a16="http://schemas.microsoft.com/office/drawing/2014/main" id="{F689731E-1C7D-4B7B-9243-29A20C59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12164" y="3857887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uler">
            <a:extLst>
              <a:ext uri="{FF2B5EF4-FFF2-40B4-BE49-F238E27FC236}">
                <a16:creationId xmlns:a16="http://schemas.microsoft.com/office/drawing/2014/main" id="{D3BCF1EC-2A39-43F9-85E1-4D0F65E5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4771" y="2110261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uler">
            <a:extLst>
              <a:ext uri="{FF2B5EF4-FFF2-40B4-BE49-F238E27FC236}">
                <a16:creationId xmlns:a16="http://schemas.microsoft.com/office/drawing/2014/main" id="{3853E3B6-FE48-407B-A6A8-EF589986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8445" y="2980364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5A725-0B1B-4C7E-88EA-FDAFEDC8F39F}"/>
              </a:ext>
            </a:extLst>
          </p:cNvPr>
          <p:cNvSpPr/>
          <p:nvPr/>
        </p:nvSpPr>
        <p:spPr>
          <a:xfrm rot="20235514" flipV="1">
            <a:off x="10082161" y="1961377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E4A682-36EF-4ADB-83EC-051342D4BDE6}"/>
              </a:ext>
            </a:extLst>
          </p:cNvPr>
          <p:cNvSpPr/>
          <p:nvPr/>
        </p:nvSpPr>
        <p:spPr>
          <a:xfrm rot="20235514" flipV="1">
            <a:off x="10082160" y="2842591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8E1485-7162-4BF5-ADB8-2D7BE01B00BC}"/>
              </a:ext>
            </a:extLst>
          </p:cNvPr>
          <p:cNvSpPr/>
          <p:nvPr/>
        </p:nvSpPr>
        <p:spPr>
          <a:xfrm rot="20235514" flipV="1">
            <a:off x="10089019" y="3711323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hat drawing">
            <a:extLst>
              <a:ext uri="{FF2B5EF4-FFF2-40B4-BE49-F238E27FC236}">
                <a16:creationId xmlns:a16="http://schemas.microsoft.com/office/drawing/2014/main" id="{DC06DAEA-CFE5-4221-B123-71A915EE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4070">
            <a:off x="8587182" y="3498145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4849</TotalTime>
  <Words>0</Words>
  <Application>Microsoft Office PowerPoint</Application>
  <PresentationFormat>Widescreen</PresentationFormat>
  <Paragraphs>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michael.lopez.brau@gmail.com</cp:lastModifiedBy>
  <cp:revision>35</cp:revision>
  <dcterms:created xsi:type="dcterms:W3CDTF">2018-04-08T20:18:34Z</dcterms:created>
  <dcterms:modified xsi:type="dcterms:W3CDTF">2018-08-12T14:25:15Z</dcterms:modified>
</cp:coreProperties>
</file>